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310" r:id="rId12"/>
    <p:sldId id="311" r:id="rId13"/>
    <p:sldId id="268" r:id="rId14"/>
    <p:sldId id="267" r:id="rId15"/>
    <p:sldId id="309" r:id="rId16"/>
    <p:sldId id="269" r:id="rId17"/>
    <p:sldId id="313" r:id="rId18"/>
    <p:sldId id="312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5" r:id="rId51"/>
    <p:sldId id="301" r:id="rId52"/>
    <p:sldId id="304" r:id="rId53"/>
    <p:sldId id="303" r:id="rId54"/>
    <p:sldId id="307" r:id="rId55"/>
    <p:sldId id="306" r:id="rId56"/>
    <p:sldId id="308" r:id="rId57"/>
    <p:sldId id="302" r:id="rId5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95959-98C0-4CC7-86F5-58E2EDDC379E}" type="datetimeFigureOut">
              <a:rPr lang="fr-FR" smtClean="0"/>
              <a:t>20/09/2020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F4F64-23DF-4320-8901-224735A591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0581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95959-98C0-4CC7-86F5-58E2EDDC379E}" type="datetimeFigureOut">
              <a:rPr lang="fr-FR" smtClean="0"/>
              <a:t>20/09/2020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F4F64-23DF-4320-8901-224735A591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9436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95959-98C0-4CC7-86F5-58E2EDDC379E}" type="datetimeFigureOut">
              <a:rPr lang="fr-FR" smtClean="0"/>
              <a:t>20/09/2020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F4F64-23DF-4320-8901-224735A591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1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95959-98C0-4CC7-86F5-58E2EDDC379E}" type="datetimeFigureOut">
              <a:rPr lang="fr-FR" smtClean="0"/>
              <a:t>20/09/2020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F4F64-23DF-4320-8901-224735A591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431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95959-98C0-4CC7-86F5-58E2EDDC379E}" type="datetimeFigureOut">
              <a:rPr lang="fr-FR" smtClean="0"/>
              <a:t>20/09/2020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F4F64-23DF-4320-8901-224735A591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6355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95959-98C0-4CC7-86F5-58E2EDDC379E}" type="datetimeFigureOut">
              <a:rPr lang="fr-FR" smtClean="0"/>
              <a:t>20/09/2020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F4F64-23DF-4320-8901-224735A591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0911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95959-98C0-4CC7-86F5-58E2EDDC379E}" type="datetimeFigureOut">
              <a:rPr lang="fr-FR" smtClean="0"/>
              <a:t>20/09/2020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F4F64-23DF-4320-8901-224735A591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8584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95959-98C0-4CC7-86F5-58E2EDDC379E}" type="datetimeFigureOut">
              <a:rPr lang="fr-FR" smtClean="0"/>
              <a:t>20/09/2020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F4F64-23DF-4320-8901-224735A591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742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95959-98C0-4CC7-86F5-58E2EDDC379E}" type="datetimeFigureOut">
              <a:rPr lang="fr-FR" smtClean="0"/>
              <a:t>20/09/2020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F4F64-23DF-4320-8901-224735A591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495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95959-98C0-4CC7-86F5-58E2EDDC379E}" type="datetimeFigureOut">
              <a:rPr lang="fr-FR" smtClean="0"/>
              <a:t>20/09/2020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F4F64-23DF-4320-8901-224735A591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2292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95959-98C0-4CC7-86F5-58E2EDDC379E}" type="datetimeFigureOut">
              <a:rPr lang="fr-FR" smtClean="0"/>
              <a:t>20/09/2020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F4F64-23DF-4320-8901-224735A591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7287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95959-98C0-4CC7-86F5-58E2EDDC379E}" type="datetimeFigureOut">
              <a:rPr lang="fr-FR" smtClean="0"/>
              <a:t>20/09/2020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F4F64-23DF-4320-8901-224735A591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613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08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255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3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22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983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779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168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591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51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842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84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4465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439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40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781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767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833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4873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4688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53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7970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54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5248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663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183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7818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8161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8389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1728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876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1119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829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139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073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9439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302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8097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659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9673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671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6537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133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8145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521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674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7282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6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562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3138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1949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3533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6734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116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558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144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216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8139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0</Words>
  <Application>Microsoft Office PowerPoint</Application>
  <PresentationFormat>Grand écran</PresentationFormat>
  <Paragraphs>0</Paragraphs>
  <Slides>57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61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Super Tux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ARCHITECTURE</dc:creator>
  <cp:lastModifiedBy>ARCHITECTURE</cp:lastModifiedBy>
  <cp:revision>7</cp:revision>
  <dcterms:created xsi:type="dcterms:W3CDTF">2020-09-20T22:26:01Z</dcterms:created>
  <dcterms:modified xsi:type="dcterms:W3CDTF">2020-09-21T00:13:56Z</dcterms:modified>
</cp:coreProperties>
</file>